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3"/>
  </p:notesMasterIdLst>
  <p:sldIdLst>
    <p:sldId id="256" r:id="rId3"/>
    <p:sldId id="950" r:id="rId4"/>
    <p:sldId id="944" r:id="rId5"/>
    <p:sldId id="945" r:id="rId6"/>
    <p:sldId id="946" r:id="rId7"/>
    <p:sldId id="947" r:id="rId8"/>
    <p:sldId id="948" r:id="rId9"/>
    <p:sldId id="943" r:id="rId10"/>
    <p:sldId id="264" r:id="rId11"/>
    <p:sldId id="949" r:id="rId1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7132"/>
    <a:srgbClr val="156082"/>
    <a:srgbClr val="001E2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57D986-AACA-43BE-949E-03676F7AF479}" v="57" dt="2026-04-21T23:54:58.1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5" autoAdjust="0"/>
    <p:restoredTop sz="94660"/>
  </p:normalViewPr>
  <p:slideViewPr>
    <p:cSldViewPr>
      <p:cViewPr>
        <p:scale>
          <a:sx n="51" d="100"/>
          <a:sy n="51" d="100"/>
        </p:scale>
        <p:origin x="-1242" y="-11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A410B-6DF9-4362-86BE-F240A337727E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6E8B0D-7B8E-43BD-8303-96E364F4D49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615227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s-E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s-E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Texto mejorado para enviar:</a:t>
            </a:r>
          </a:p>
          <a:p>
            <a:r>
              <a:rPr lang="es-E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Querid</a:t>
            </a:r>
            <a: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 </a:t>
            </a:r>
            <a:r>
              <a:rPr lang="es-E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amig</a:t>
            </a:r>
            <a: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@,</a:t>
            </a:r>
          </a:p>
          <a:p>
            <a: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Nos encantaría contar contigo como </a:t>
            </a:r>
            <a:r>
              <a:rPr lang="es-E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profesor</a:t>
            </a:r>
            <a: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en la </a:t>
            </a:r>
            <a:r>
              <a:rPr lang="es-E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SLARP 2026</a:t>
            </a:r>
            <a: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🧡.</a:t>
            </a:r>
          </a:p>
          <a:p>
            <a: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📍 </a:t>
            </a:r>
            <a:r>
              <a:rPr lang="es-E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Lugar:</a:t>
            </a:r>
            <a: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Santiago de Chile</a:t>
            </a:r>
            <a:b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📅 </a:t>
            </a:r>
            <a:r>
              <a:rPr lang="es-E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Fechas:</a:t>
            </a:r>
            <a: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Desde la tarde del </a:t>
            </a:r>
            <a:r>
              <a:rPr lang="es-E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miércoles 7</a:t>
            </a:r>
            <a: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hasta el </a:t>
            </a:r>
            <a:r>
              <a:rPr lang="es-E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sábado 11 de octubre de 2026</a:t>
            </a:r>
            <a:endParaRPr lang="es-E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 agradeceríamos que puedas confirmar por este mismo WhatsApp para enviarte más información y coordinar los siguientes pasos.</a:t>
            </a:r>
          </a:p>
          <a:p>
            <a: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¡Esperamos verte muy pronto y compartir este encuentro contigo! 🤗✨</a:t>
            </a:r>
          </a:p>
          <a:p>
            <a:pPr algn="l" rtl="0" fontAlgn="base">
              <a:lnSpc>
                <a:spcPts val="1657"/>
              </a:lnSpc>
              <a:spcAft>
                <a:spcPts val="800"/>
              </a:spcAft>
              <a:buNone/>
            </a:pPr>
            <a:r>
              <a:rPr lang="es-ES" sz="1200" dirty="0" err="1">
                <a:solidFill>
                  <a:srgbClr val="000000"/>
                </a:solidFill>
                <a:latin typeface="Aptos" panose="020B0004020202020204" pitchFamily="34" charset="0"/>
              </a:rPr>
              <a:t>Q</a:t>
            </a:r>
            <a:r>
              <a:rPr lang="es-ES" sz="12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uerid</a:t>
            </a:r>
            <a:r>
              <a:rPr lang="es-ES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@ </a:t>
            </a:r>
            <a:r>
              <a:rPr lang="es-ES" sz="12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amig</a:t>
            </a:r>
            <a:r>
              <a:rPr lang="es-ES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@, </a:t>
            </a:r>
            <a:endParaRPr lang="es-ES" sz="1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657"/>
              </a:lnSpc>
              <a:spcAft>
                <a:spcPts val="800"/>
              </a:spcAft>
              <a:buNone/>
            </a:pPr>
            <a:r>
              <a:rPr lang="es-ES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Nos encantaría contar contigo como </a:t>
            </a:r>
            <a:r>
              <a:rPr lang="es-ES" sz="12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profesor</a:t>
            </a:r>
            <a:r>
              <a:rPr lang="es-ES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en la </a:t>
            </a:r>
            <a:r>
              <a:rPr lang="es-ES" sz="12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SLARP 2026</a:t>
            </a:r>
            <a:r>
              <a:rPr lang="es-ES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🧡. </a:t>
            </a:r>
            <a:endParaRPr lang="es-ES" sz="1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657"/>
              </a:lnSpc>
              <a:spcAft>
                <a:spcPts val="800"/>
              </a:spcAft>
              <a:buNone/>
            </a:pPr>
            <a:r>
              <a:rPr lang="es-ES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📍 </a:t>
            </a:r>
            <a:r>
              <a:rPr lang="es-ES" sz="12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Lugar:</a:t>
            </a:r>
            <a:r>
              <a:rPr lang="es-ES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Santiago de Chile</a:t>
            </a:r>
            <a:r>
              <a:rPr lang="es-ES" sz="1200" b="0" i="0" dirty="0">
                <a:solidFill>
                  <a:srgbClr val="000000"/>
                </a:solidFill>
                <a:effectLst/>
                <a:latin typeface="WordVisiCarriageReturn_MSFontService"/>
              </a:rPr>
              <a:t> </a:t>
            </a:r>
          </a:p>
          <a:p>
            <a:pPr algn="l" rtl="0" fontAlgn="base">
              <a:lnSpc>
                <a:spcPts val="1657"/>
              </a:lnSpc>
              <a:spcAft>
                <a:spcPts val="800"/>
              </a:spcAft>
              <a:buNone/>
            </a:pPr>
            <a:r>
              <a:rPr lang="es-ES" sz="1200" b="0" i="0" dirty="0">
                <a:solidFill>
                  <a:srgbClr val="000000"/>
                </a:solidFill>
                <a:effectLst/>
                <a:latin typeface="WordVisiCarriageReturn_MSFontService"/>
              </a:rPr>
              <a:t/>
            </a:r>
            <a:br>
              <a:rPr lang="es-ES" sz="1200" b="0" i="0" dirty="0">
                <a:solidFill>
                  <a:srgbClr val="000000"/>
                </a:solidFill>
                <a:effectLst/>
                <a:latin typeface="WordVisiCarriageReturn_MSFontService"/>
              </a:rPr>
            </a:br>
            <a:r>
              <a:rPr lang="es-ES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📅 </a:t>
            </a:r>
            <a:r>
              <a:rPr lang="es-ES" sz="12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Fechas:</a:t>
            </a:r>
            <a:r>
              <a:rPr lang="es-ES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Desde la tarde del </a:t>
            </a:r>
            <a:r>
              <a:rPr lang="es-ES" sz="12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miércoles 7</a:t>
            </a:r>
            <a:r>
              <a:rPr lang="es-ES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hasta el </a:t>
            </a:r>
            <a:r>
              <a:rPr lang="es-ES" sz="1200" b="1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sábado 11 de octubre de 2026</a:t>
            </a:r>
            <a:r>
              <a:rPr lang="es-ES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 </a:t>
            </a:r>
          </a:p>
          <a:p>
            <a:pPr algn="l" rtl="0" fontAlgn="base">
              <a:lnSpc>
                <a:spcPts val="1657"/>
              </a:lnSpc>
              <a:spcAft>
                <a:spcPts val="800"/>
              </a:spcAft>
              <a:buNone/>
            </a:pPr>
            <a:endParaRPr lang="es-ES" sz="12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algn="l" rtl="0" fontAlgn="base">
              <a:lnSpc>
                <a:spcPts val="1657"/>
              </a:lnSpc>
              <a:spcAft>
                <a:spcPts val="800"/>
              </a:spcAft>
              <a:buNone/>
            </a:pPr>
            <a:endParaRPr lang="es-ES" sz="1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657"/>
              </a:lnSpc>
              <a:spcAft>
                <a:spcPts val="800"/>
              </a:spcAft>
              <a:buNone/>
            </a:pPr>
            <a:r>
              <a:rPr lang="es-ES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Te agradeceríamos que puedas confirmar por este mismo WhatsApp para enviarte más información y coordinar los siguientes pasos. </a:t>
            </a:r>
          </a:p>
          <a:p>
            <a:pPr algn="l" rtl="0" fontAlgn="base">
              <a:lnSpc>
                <a:spcPts val="1657"/>
              </a:lnSpc>
              <a:spcAft>
                <a:spcPts val="800"/>
              </a:spcAft>
              <a:buNone/>
            </a:pPr>
            <a:endParaRPr lang="es-ES" sz="12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algn="l" rtl="0" fontAlgn="base">
              <a:lnSpc>
                <a:spcPts val="1657"/>
              </a:lnSpc>
              <a:spcAft>
                <a:spcPts val="800"/>
              </a:spcAft>
              <a:buNone/>
            </a:pPr>
            <a:endParaRPr lang="es-ES" sz="1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657"/>
              </a:lnSpc>
              <a:spcAft>
                <a:spcPts val="800"/>
              </a:spcAft>
              <a:buNone/>
            </a:pPr>
            <a:r>
              <a:rPr lang="es-ES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¡Esperamos verte muy pronto y compartir este encuentro contigo!</a:t>
            </a:r>
            <a:endParaRPr lang="es-ES" sz="1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s-E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 quieres, puedo hacer </a:t>
            </a:r>
            <a:r>
              <a:rPr lang="es-E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otras versiones</a:t>
            </a:r>
            <a: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más formales, más cortas, con emojis más sobrios o incluso listas para usar como </a:t>
            </a:r>
            <a:r>
              <a:rPr lang="es-E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imagen</a:t>
            </a:r>
            <a:r>
              <a:rPr lang="es-E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5B1CA2-37DA-4A99-9FC9-49B97EB8A68B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756711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84BF163-EB8F-7984-F59B-B84513B52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291AD328-F308-9224-CD0E-A625367AE2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0797FB7-AA93-64B1-48E3-61F9D3EF9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3EECE08D-3E5B-2253-FD84-CCEE79ADB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F11DE777-E103-2B32-7655-4CC73303F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456844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B51B498-E80D-0F85-A0D6-4140A3542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2F5AFA07-05FB-F09A-8916-7421B1840E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634120B-7B40-F166-8AC1-714CEC180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F70226C-E348-C1BC-B8FC-94E15114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FCE2EDB9-6C08-0A46-BE2D-7D9D35ED6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xmlns="" id="{9D2089F8-FB33-6D20-4D6F-C49FBF4F18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667EE297-8216-EADE-EC1D-82D404918F5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54595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98853C84-02BC-A428-4A48-3AEEE71F97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4A7CD522-BBC1-E1B0-D938-E0C3973B3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DDF22A6-82BE-9517-A3F0-4EB69933A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0B4E72E-6058-8F31-CE39-4471E3833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B64BA0D-3EB6-0B02-528B-02162E19F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xmlns="" id="{CEB42C04-9AAB-C178-F040-30BD80AAE5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38A64EBC-E0EF-7F97-7314-04F6438461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5190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userDrawn="1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 hasCustomPrompt="1"/>
          </p:nvPr>
        </p:nvSpPr>
        <p:spPr>
          <a:xfrm>
            <a:off x="812800" y="2655800"/>
            <a:ext cx="8982000" cy="15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tx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9pPr>
          </a:lstStyle>
          <a:p>
            <a:r>
              <a:rPr lang="en-US" dirty="0" err="1"/>
              <a:t>bbbb</a:t>
            </a:r>
            <a:endParaRPr dirty="0"/>
          </a:p>
        </p:txBody>
      </p:sp>
      <p:sp>
        <p:nvSpPr>
          <p:cNvPr id="11" name="Google Shape;11;p2"/>
          <p:cNvSpPr/>
          <p:nvPr/>
        </p:nvSpPr>
        <p:spPr>
          <a:xfrm>
            <a:off x="7917661" y="4951800"/>
            <a:ext cx="9624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2" name="Google Shape;12;p2"/>
          <p:cNvSpPr/>
          <p:nvPr/>
        </p:nvSpPr>
        <p:spPr>
          <a:xfrm>
            <a:off x="8879815" y="4951800"/>
            <a:ext cx="962400" cy="102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3" name="Google Shape;13;p2"/>
          <p:cNvSpPr/>
          <p:nvPr/>
        </p:nvSpPr>
        <p:spPr>
          <a:xfrm>
            <a:off x="-1" y="4951800"/>
            <a:ext cx="962400" cy="10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4" name="Google Shape;14;p2"/>
          <p:cNvSpPr/>
          <p:nvPr/>
        </p:nvSpPr>
        <p:spPr>
          <a:xfrm>
            <a:off x="961900" y="4951800"/>
            <a:ext cx="6955600" cy="10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75FF360-FBB1-6734-7085-25428CA75B1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960571" y="5867024"/>
            <a:ext cx="914399" cy="914777"/>
          </a:xfrm>
          <a:ln>
            <a:noFill/>
          </a:ln>
        </p:spPr>
        <p:txBody>
          <a:bodyPr>
            <a:normAutofit/>
          </a:bodyPr>
          <a:lstStyle>
            <a:lvl1pPr>
              <a:defRPr sz="1867">
                <a:solidFill>
                  <a:schemeClr val="bg1"/>
                </a:solidFill>
              </a:defRPr>
            </a:lvl1pPr>
            <a:lvl2pPr>
              <a:defRPr sz="1600"/>
            </a:lvl2pPr>
            <a:lvl3pPr>
              <a:defRPr sz="1467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s-E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0EDB8CD9-0705-CABB-4A47-B73F0DC308E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9842215" y="5867024"/>
            <a:ext cx="1070799" cy="914777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>
            <a:lvl1pPr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/>
            </a:lvl2pPr>
            <a:lvl3pPr>
              <a:defRPr sz="1467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CE0F5B75-B612-0B46-FCA4-EC92A1B787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23FA86-57DE-5E8F-2672-C3C139B6AD4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0603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84BF163-EB8F-7984-F59B-B84513B52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291AD328-F308-9224-CD0E-A625367AE2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0797FB7-AA93-64B1-48E3-61F9D3EF9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3EECE08D-3E5B-2253-FD84-CCEE79ADB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F11DE777-E103-2B32-7655-4CC73303F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64231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1FF5F54-6AEE-D661-0160-CA5712DD8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C951791-3936-F236-01D9-07D3E739C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6EAE53D5-BE0D-1E34-19EA-16EF5F8FA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7F35348-8DD9-4E63-B5DB-A7DC79333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2347EAA-75E1-70E0-C2F9-D76477715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29658088-9D32-B476-E6E4-CF5D2A5C65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  <p:pic>
        <p:nvPicPr>
          <p:cNvPr id="10" name="Picture 1">
            <a:extLst>
              <a:ext uri="{FF2B5EF4-FFF2-40B4-BE49-F238E27FC236}">
                <a16:creationId xmlns:a16="http://schemas.microsoft.com/office/drawing/2014/main" xmlns="" id="{80084FFB-E62A-4567-1B34-AD99E25C19E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78902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913EB16-0C3A-BF69-B9AA-7EC977968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22829818-D79A-3C7C-9886-9F99E0C81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795BDFB3-4107-4FA4-1F85-5E1EE539E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42660D88-1F50-56FA-C269-62613351F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54FBF6A-04D1-168E-050D-943A8CEB1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xmlns="" id="{7B39EEB3-A2C8-08C7-443C-D7A3E270A1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8412FD4-EE2E-157D-8209-6F8CDA53F2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58235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F7AAF2E-3603-69BA-F497-4842EFBC4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A977CE0-03D2-0487-0929-C9C9503C2E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3B43F66E-F3D3-4CF0-BBBB-B7032A335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BAB0E80F-30EE-6B95-5820-C71AE39D2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A8FD2C3B-0B3B-5211-B7E6-0828D8C4E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8CC58969-4C68-A74A-613A-456649432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B58A6F83-7338-1123-11F5-9820392A88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667918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B00DC6E-9C2E-C2F2-E8C0-BB769645E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9B37B73-A4FC-D8A4-B5BB-1A68E6A9B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725F9A8D-CEC4-0ACB-DE09-4B38B190F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C2B16EF6-EFA3-CF00-62BF-6033C4A686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F92456FA-5F31-3171-0F0D-F74B88385E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A43F4370-33CA-EB76-0557-AF4C0C87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F4957528-48F1-CE44-8458-1E894C565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812D0B2A-5D55-2808-6948-E7F407D5A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518DAB19-8A14-687C-7812-908F963DDD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997814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C64A506-2CDD-4FA9-1F8F-1931E70E0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B36238D0-C3B2-7DC2-9AA3-0FB718C93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1BAE2C08-3DB8-C631-3B62-85820D487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B1FCA1A2-5482-F746-0181-FD566ED13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xmlns="" id="{F23EABC7-569D-10A9-C890-A66915B8E4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A8AA6809-0A7B-E434-8C40-4C40392569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952325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3FF7E3C-7BE0-786C-AE1C-75BB77606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528BC82C-93C8-4B97-07DC-EA9358B6C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204061C2-4181-B4D9-F4C1-632757B82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xmlns="" id="{1179AD3C-085D-E7C0-4CB9-7C6A4D3153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F5940E6C-B510-03BA-C7C4-57726D989B1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0864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1FF5F54-6AEE-D661-0160-CA5712DD8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C951791-3936-F236-01D9-07D3E739C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6EAE53D5-BE0D-1E34-19EA-16EF5F8FA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7F35348-8DD9-4E63-B5DB-A7DC79333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2347EAA-75E1-70E0-C2F9-D76477715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29658088-9D32-B476-E6E4-CF5D2A5C65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  <p:pic>
        <p:nvPicPr>
          <p:cNvPr id="10" name="Picture 1">
            <a:extLst>
              <a:ext uri="{FF2B5EF4-FFF2-40B4-BE49-F238E27FC236}">
                <a16:creationId xmlns:a16="http://schemas.microsoft.com/office/drawing/2014/main" xmlns="" id="{80084FFB-E62A-4567-1B34-AD99E25C19E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938699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43BB6DD-46B1-7590-B41C-3072C1652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1BF9615-FDA4-B7D8-EB82-569409704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D3167508-043C-B448-6EBA-D36F79A88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6D321180-48DF-5434-7206-108F9360C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D99785EA-581E-2166-8043-BB5B5312E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76BFCFDD-BF2A-DF6C-6C1B-B5BBC6909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xmlns="" id="{52FBBE3D-2228-9742-9BB8-CC23D6B8EE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2A5E755C-A27C-CEE1-7D39-D8030877282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229664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2415476-2C59-6472-9D82-B7F0CD3A2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BC2679EA-21CB-142A-0091-5ED70BBE3F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1A1C818A-F6CC-A757-C646-D88148D4C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2C041245-956B-3CE1-1F78-455DD8608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BEC1B9F3-0243-13E4-7AF8-21E4327FE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83B2086B-A9F5-A84F-29C4-727FDBC33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xmlns="" id="{D1EDD7FC-4357-9B27-DDFD-6D79D04F97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7FF29598-1E57-CFBE-F9DC-C8D89C7301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3097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B51B498-E80D-0F85-A0D6-4140A3542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2F5AFA07-05FB-F09A-8916-7421B1840E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634120B-7B40-F166-8AC1-714CEC180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F70226C-E348-C1BC-B8FC-94E15114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FCE2EDB9-6C08-0A46-BE2D-7D9D35ED6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xmlns="" id="{9D2089F8-FB33-6D20-4D6F-C49FBF4F18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667EE297-8216-EADE-EC1D-82D404918F5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30580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98853C84-02BC-A428-4A48-3AEEE71F97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4A7CD522-BBC1-E1B0-D938-E0C3973B3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DDF22A6-82BE-9517-A3F0-4EB69933A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0B4E72E-6058-8F31-CE39-4471E3833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B64BA0D-3EB6-0B02-528B-02162E19F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xmlns="" id="{CEB42C04-9AAB-C178-F040-30BD80AAE5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38A64EBC-E0EF-7F97-7314-04F6438461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46595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preserve="1" userDrawn="1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 hasCustomPrompt="1"/>
          </p:nvPr>
        </p:nvSpPr>
        <p:spPr>
          <a:xfrm>
            <a:off x="812800" y="2655800"/>
            <a:ext cx="8982000" cy="15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tx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5867">
                <a:solidFill>
                  <a:schemeClr val="dk2"/>
                </a:solidFill>
              </a:defRPr>
            </a:lvl9pPr>
          </a:lstStyle>
          <a:p>
            <a:r>
              <a:rPr lang="en-US" dirty="0" err="1"/>
              <a:t>bbbb</a:t>
            </a:r>
            <a:endParaRPr dirty="0"/>
          </a:p>
        </p:txBody>
      </p:sp>
      <p:sp>
        <p:nvSpPr>
          <p:cNvPr id="11" name="Google Shape;11;p2"/>
          <p:cNvSpPr/>
          <p:nvPr/>
        </p:nvSpPr>
        <p:spPr>
          <a:xfrm>
            <a:off x="7917661" y="4951800"/>
            <a:ext cx="962400" cy="1028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2" name="Google Shape;12;p2"/>
          <p:cNvSpPr/>
          <p:nvPr/>
        </p:nvSpPr>
        <p:spPr>
          <a:xfrm>
            <a:off x="8879815" y="4951800"/>
            <a:ext cx="962400" cy="102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3" name="Google Shape;13;p2"/>
          <p:cNvSpPr/>
          <p:nvPr/>
        </p:nvSpPr>
        <p:spPr>
          <a:xfrm>
            <a:off x="-1" y="4951800"/>
            <a:ext cx="962400" cy="102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4" name="Google Shape;14;p2"/>
          <p:cNvSpPr/>
          <p:nvPr/>
        </p:nvSpPr>
        <p:spPr>
          <a:xfrm>
            <a:off x="961900" y="4951800"/>
            <a:ext cx="6955600" cy="102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75FF360-FBB1-6734-7085-25428CA75B14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10960571" y="5867024"/>
            <a:ext cx="914399" cy="914777"/>
          </a:xfrm>
          <a:ln>
            <a:noFill/>
          </a:ln>
        </p:spPr>
        <p:txBody>
          <a:bodyPr>
            <a:normAutofit/>
          </a:bodyPr>
          <a:lstStyle>
            <a:lvl1pPr>
              <a:defRPr sz="1867">
                <a:solidFill>
                  <a:schemeClr val="bg1"/>
                </a:solidFill>
              </a:defRPr>
            </a:lvl1pPr>
            <a:lvl2pPr>
              <a:defRPr sz="1600"/>
            </a:lvl2pPr>
            <a:lvl3pPr>
              <a:defRPr sz="1467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s-E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0EDB8CD9-0705-CABB-4A47-B73F0DC308E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9842215" y="5867024"/>
            <a:ext cx="1070799" cy="914777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>
            <a:lvl1pPr>
              <a:defRPr sz="186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/>
            </a:lvl2pPr>
            <a:lvl3pPr>
              <a:defRPr sz="1467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CE0F5B75-B612-0B46-FCA4-EC92A1B787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723FA86-57DE-5E8F-2672-C3C139B6AD4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87817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913EB16-0C3A-BF69-B9AA-7EC977968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22829818-D79A-3C7C-9886-9F99E0C81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795BDFB3-4107-4FA4-1F85-5E1EE539E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42660D88-1F50-56FA-C269-62613351F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54FBF6A-04D1-168E-050D-943A8CEB1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xmlns="" id="{7B39EEB3-A2C8-08C7-443C-D7A3E270A1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98412FD4-EE2E-157D-8209-6F8CDA53F2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96267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F7AAF2E-3603-69BA-F497-4842EFBC4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16" y="116632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A977CE0-03D2-0487-0929-C9C9503C2E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4008" y="1412776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3B43F66E-F3D3-4CF0-BBBB-B7032A335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8008" y="1412776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BAB0E80F-30EE-6B95-5820-C71AE39D2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A8FD2C3B-0B3B-5211-B7E6-0828D8C4E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8CC58969-4C68-A74A-613A-456649432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B58A6F83-7338-1123-11F5-9820392A88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83934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B00DC6E-9C2E-C2F2-E8C0-BB769645E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9B37B73-A4FC-D8A4-B5BB-1A68E6A9B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725F9A8D-CEC4-0ACB-DE09-4B38B190F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C2B16EF6-EFA3-CF00-62BF-6033C4A686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F92456FA-5F31-3171-0F0D-F74B88385E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A43F4370-33CA-EB76-0557-AF4C0C87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F4957528-48F1-CE44-8458-1E894C565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812D0B2A-5D55-2808-6948-E7F407D5A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518DAB19-8A14-687C-7812-908F963DDD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3066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C64A506-2CDD-4FA9-1F8F-1931E70E0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B36238D0-C3B2-7DC2-9AA3-0FB718C93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1BAE2C08-3DB8-C631-3B62-85820D487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B1FCA1A2-5482-F746-0181-FD566ED13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xmlns="" id="{F23EABC7-569D-10A9-C890-A66915B8E4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A8AA6809-0A7B-E434-8C40-4C40392569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44202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3FF7E3C-7BE0-786C-AE1C-75BB77606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528BC82C-93C8-4B97-07DC-EA9358B6C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204061C2-4181-B4D9-F4C1-632757B82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xmlns="" id="{1179AD3C-085D-E7C0-4CB9-7C6A4D3153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F5940E6C-B510-03BA-C7C4-57726D989B1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39108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43BB6DD-46B1-7590-B41C-3072C1652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1BF9615-FDA4-B7D8-EB82-569409704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D3167508-043C-B448-6EBA-D36F79A88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6D321180-48DF-5434-7206-108F9360C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D99785EA-581E-2166-8043-BB5B5312E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76BFCFDD-BF2A-DF6C-6C1B-B5BBC6909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xmlns="" id="{52FBBE3D-2228-9742-9BB8-CC23D6B8EE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2A5E755C-A27C-CEE1-7D39-D8030877282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06649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2415476-2C59-6472-9D82-B7F0CD3A2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BC2679EA-21CB-142A-0091-5ED70BBE3F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1A1C818A-F6CC-A757-C646-D88148D4C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2C041245-956B-3CE1-1F78-455DD8608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BEC1B9F3-0243-13E4-7AF8-21E4327FE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83B2086B-A9F5-A84F-29C4-727FDBC33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xmlns="" id="{D1EDD7FC-4357-9B27-DDFD-6D79D04F97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7FF29598-1E57-CFBE-F9DC-C8D89C7301A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27366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0DCC371C-AE65-CD40-B785-761970D51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99107A48-435C-215B-687B-F405CADE0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1A11559-6B53-B262-BBB3-2E2E97E9E1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DB3C734-F9B2-733C-70B6-B6101259B7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67EAB00-C5AA-14BC-15F9-7570F59F40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xmlns="" id="{80084FFB-E62A-4567-1B34-AD99E25C19E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/>
          </a:blip>
          <a:srcRect l="30036" t="6886" b="56519"/>
          <a:stretch>
            <a:fillRect/>
          </a:stretch>
        </p:blipFill>
        <p:spPr>
          <a:xfrm>
            <a:off x="0" y="0"/>
            <a:ext cx="2696665" cy="62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27721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0DCC371C-AE65-CD40-B785-761970D51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99107A48-435C-215B-687B-F405CADE0F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1A11559-6B53-B262-BBB3-2E2E97E9E1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D342FF-81B5-48AA-A23F-99F6097E48C5}" type="datetimeFigureOut">
              <a:rPr lang="es-ES" smtClean="0"/>
              <a:pPr/>
              <a:t>04/05/2026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DB3C734-F9B2-733C-70B6-B6101259B7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67EAB00-C5AA-14BC-15F9-7570F59F40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DFC2AB-F224-4C8B-A65C-FDF7BA8CC720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xmlns="" id="{1C6409BA-3351-183A-AF33-A451CF55DD2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8696" y="4761148"/>
            <a:ext cx="12457384" cy="2290275"/>
          </a:xfrm>
          <a:prstGeom prst="rect">
            <a:avLst/>
          </a:prstGeom>
        </p:spPr>
      </p:pic>
      <p:pic>
        <p:nvPicPr>
          <p:cNvPr id="8" name="Picture 1">
            <a:extLst>
              <a:ext uri="{FF2B5EF4-FFF2-40B4-BE49-F238E27FC236}">
                <a16:creationId xmlns:a16="http://schemas.microsoft.com/office/drawing/2014/main" xmlns="" id="{D17D3CB2-EAE5-B5C4-3504-422772345D6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50726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93245F62-CCC4-49E4-B95B-EA6C1E7905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EBB479-510A-7ECD-8486-B7D38C0DA5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388" y="2384884"/>
            <a:ext cx="10909640" cy="1687814"/>
          </a:xfrm>
        </p:spPr>
        <p:txBody>
          <a:bodyPr anchor="b">
            <a:normAutofit/>
          </a:bodyPr>
          <a:lstStyle/>
          <a:p>
            <a:r>
              <a:rPr lang="es-ES" sz="6600" dirty="0"/>
              <a:t>Titulo </a:t>
            </a: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xmlns="" id="{D2D9A4A2-6EE3-83D9-7A05-1676337DF3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5760" y="476672"/>
            <a:ext cx="4163321" cy="1852678"/>
          </a:xfrm>
          <a:prstGeom prst="rect">
            <a:avLst/>
          </a:prstGeom>
        </p:spPr>
      </p:pic>
      <p:sp>
        <p:nvSpPr>
          <p:cNvPr id="11" name="sketch line">
            <a:extLst>
              <a:ext uri="{FF2B5EF4-FFF2-40B4-BE49-F238E27FC236}">
                <a16:creationId xmlns:a16="http://schemas.microsoft.com/office/drawing/2014/main" xmlns="" id="{E6C0DD6B-6AA3-448F-9B99-8386295BC1B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sX0" fmla="*/ 0 w 4572000"/>
              <a:gd name="csY0" fmla="*/ 0 h 18288"/>
              <a:gd name="csX1" fmla="*/ 515983 w 4572000"/>
              <a:gd name="csY1" fmla="*/ 0 h 18288"/>
              <a:gd name="csX2" fmla="*/ 1031966 w 4572000"/>
              <a:gd name="csY2" fmla="*/ 0 h 18288"/>
              <a:gd name="csX3" fmla="*/ 1639389 w 4572000"/>
              <a:gd name="csY3" fmla="*/ 0 h 18288"/>
              <a:gd name="csX4" fmla="*/ 2383971 w 4572000"/>
              <a:gd name="csY4" fmla="*/ 0 h 18288"/>
              <a:gd name="csX5" fmla="*/ 2945674 w 4572000"/>
              <a:gd name="csY5" fmla="*/ 0 h 18288"/>
              <a:gd name="csX6" fmla="*/ 3507377 w 4572000"/>
              <a:gd name="csY6" fmla="*/ 0 h 18288"/>
              <a:gd name="csX7" fmla="*/ 4572000 w 4572000"/>
              <a:gd name="csY7" fmla="*/ 0 h 18288"/>
              <a:gd name="csX8" fmla="*/ 4572000 w 4572000"/>
              <a:gd name="csY8" fmla="*/ 18288 h 18288"/>
              <a:gd name="csX9" fmla="*/ 3873137 w 4572000"/>
              <a:gd name="csY9" fmla="*/ 18288 h 18288"/>
              <a:gd name="csX10" fmla="*/ 3311434 w 4572000"/>
              <a:gd name="csY10" fmla="*/ 18288 h 18288"/>
              <a:gd name="csX11" fmla="*/ 2749731 w 4572000"/>
              <a:gd name="csY11" fmla="*/ 18288 h 18288"/>
              <a:gd name="csX12" fmla="*/ 2050869 w 4572000"/>
              <a:gd name="csY12" fmla="*/ 18288 h 18288"/>
              <a:gd name="csX13" fmla="*/ 1306286 w 4572000"/>
              <a:gd name="csY13" fmla="*/ 18288 h 18288"/>
              <a:gd name="csX14" fmla="*/ 790303 w 4572000"/>
              <a:gd name="csY14" fmla="*/ 18288 h 18288"/>
              <a:gd name="csX15" fmla="*/ 0 w 4572000"/>
              <a:gd name="csY15" fmla="*/ 18288 h 18288"/>
              <a:gd name="csX16" fmla="*/ 0 w 4572000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26A86936-ACF0-B68F-82E8-16FB0B1524F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8038" t="76151" r="14967" b="17056"/>
          <a:stretch>
            <a:fillRect/>
          </a:stretch>
        </p:blipFill>
        <p:spPr>
          <a:xfrm>
            <a:off x="2196934" y="4275117"/>
            <a:ext cx="8167847" cy="465840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DEEE0EB7-1661-79AA-67C6-F57087D8AC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404" y="5013176"/>
            <a:ext cx="10909643" cy="1236735"/>
          </a:xfrm>
          <a:solidFill>
            <a:schemeClr val="bg1"/>
          </a:solidFill>
        </p:spPr>
        <p:txBody>
          <a:bodyPr anchor="t">
            <a:normAutofit/>
          </a:bodyPr>
          <a:lstStyle/>
          <a:p>
            <a:r>
              <a:rPr lang="es-ES" sz="3600" dirty="0"/>
              <a:t>Autores</a:t>
            </a:r>
          </a:p>
          <a:p>
            <a:r>
              <a:rPr lang="es-ES" sz="3600" dirty="0" err="1"/>
              <a:t>Filiacion</a:t>
            </a:r>
            <a:r>
              <a:rPr lang="es-ES" sz="3600" dirty="0"/>
              <a:t>  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F4983E05-1CCD-381F-C8B4-CA81A1F8C41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8666" r="13477" b="7177"/>
          <a:stretch>
            <a:fillRect/>
          </a:stretch>
        </p:blipFill>
        <p:spPr>
          <a:xfrm>
            <a:off x="10702018" y="80628"/>
            <a:ext cx="1299481" cy="1370220"/>
          </a:xfrm>
          <a:prstGeom prst="ellipse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xmlns="" id="{4FC2010D-FEBE-43FF-1836-57D966DA579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9356" y="224644"/>
            <a:ext cx="1916624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99670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C2948C4-9A4B-ADC1-C1D9-027DAAC2E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err="1"/>
              <a:t>Bibliografìa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4AE2680-6889-4A4B-DABC-93286A3DA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05315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C5A8B33-3485-5A84-636D-10F51AA81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26" y="214290"/>
            <a:ext cx="10515600" cy="1325563"/>
          </a:xfrm>
        </p:spPr>
        <p:txBody>
          <a:bodyPr/>
          <a:lstStyle/>
          <a:p>
            <a:pPr algn="ctr"/>
            <a:r>
              <a:rPr lang="es-ES" dirty="0" smtClean="0"/>
              <a:t>Datos Clínicos</a:t>
            </a:r>
            <a:endParaRPr lang="es-ES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28F7F83F-1005-CD6F-B184-428B946DF12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xmlns="" id="{645B79D2-46EE-B699-8F3A-8E72C2837E3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63996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C5A8B33-3485-5A84-636D-10F51AA81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026" y="214290"/>
            <a:ext cx="10515600" cy="1325563"/>
          </a:xfrm>
        </p:spPr>
        <p:txBody>
          <a:bodyPr/>
          <a:lstStyle/>
          <a:p>
            <a:pPr algn="ctr"/>
            <a:r>
              <a:rPr lang="es-ES" dirty="0"/>
              <a:t>Imágenes (1) 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28F7F83F-1005-CD6F-B184-428B946DF12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xmlns="" id="{645B79D2-46EE-B699-8F3A-8E72C2837E3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663996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08F1BDB-0541-057A-CAFA-C0C20FD70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D528FCE-A52D-4916-57E6-4BE3F1033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Imágenes </a:t>
            </a:r>
            <a:r>
              <a:rPr lang="es-ES" dirty="0" smtClean="0"/>
              <a:t>(2) </a:t>
            </a:r>
            <a:endParaRPr lang="es-ES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25E5BA96-BBAE-396E-99F9-3B5142AD9F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xmlns="" id="{32E1EC1B-AB1D-D0B6-03EF-27EBBC29392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163893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53D4502-ACD2-DCB5-AB2B-DD8DA0FBA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F1096BA-3B42-C696-5CFA-8C3086080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Imágenes </a:t>
            </a:r>
            <a:r>
              <a:rPr lang="es-ES" dirty="0" smtClean="0"/>
              <a:t>(3) </a:t>
            </a:r>
            <a:endParaRPr lang="es-ES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27C62B00-FDD3-4A61-AC82-CB0A75F6DFE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xmlns="" id="{C48436AE-2D80-C28D-7A45-065BA9A6C41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54204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18566E8-3457-2934-1961-E202DE5CFF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6431337-206C-B461-FA09-A04FFF4E7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Imágenes </a:t>
            </a:r>
            <a:r>
              <a:rPr lang="es-ES" dirty="0" smtClean="0"/>
              <a:t>(4) </a:t>
            </a:r>
            <a:endParaRPr lang="es-ES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C9596F31-7419-3A70-BCEB-2A96AF41D39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xmlns="" id="{16BFE78C-7864-0B0B-172D-0CD0D778388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413643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7BFCEA1-CE24-A977-DA80-435ED761D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77C0714-892B-7537-59C9-9393B23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Imágenes </a:t>
            </a:r>
            <a:r>
              <a:rPr lang="es-ES" dirty="0" smtClean="0"/>
              <a:t>(5) </a:t>
            </a:r>
            <a:endParaRPr lang="es-ES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2A185E81-0E43-AFB8-749F-092F7D7001A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xmlns="" id="{24B71D89-DFA7-B48A-3EA6-C872F758771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802028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9F22F9D-7066-68CF-DAF3-444DAB51F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Diagnósticos diferenciales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234695E-7F74-ACDA-C38A-B7C1E3616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b="1" dirty="0">
                <a:solidFill>
                  <a:srgbClr val="E97132"/>
                </a:solidFill>
              </a:rPr>
              <a:t>1</a:t>
            </a:r>
          </a:p>
          <a:p>
            <a:pPr marL="0" indent="0">
              <a:buNone/>
            </a:pPr>
            <a:r>
              <a:rPr lang="es-ES" b="1" dirty="0">
                <a:solidFill>
                  <a:srgbClr val="E97132"/>
                </a:solidFill>
              </a:rPr>
              <a:t>2</a:t>
            </a:r>
          </a:p>
          <a:p>
            <a:pPr marL="0" indent="0">
              <a:buNone/>
            </a:pPr>
            <a:r>
              <a:rPr lang="es-ES" b="1" dirty="0">
                <a:solidFill>
                  <a:srgbClr val="E97132"/>
                </a:solidFill>
              </a:rPr>
              <a:t>3</a:t>
            </a:r>
          </a:p>
          <a:p>
            <a:pPr marL="0" indent="0">
              <a:buNone/>
            </a:pPr>
            <a:r>
              <a:rPr lang="es-ES" b="1" dirty="0">
                <a:solidFill>
                  <a:srgbClr val="E97132"/>
                </a:solidFill>
              </a:rPr>
              <a:t>4</a:t>
            </a:r>
          </a:p>
          <a:p>
            <a:pPr marL="0" indent="0">
              <a:buNone/>
            </a:pPr>
            <a:r>
              <a:rPr lang="es-ES" b="1" dirty="0">
                <a:solidFill>
                  <a:srgbClr val="E97132"/>
                </a:solidFill>
              </a:rPr>
              <a:t>5</a:t>
            </a:r>
          </a:p>
          <a:p>
            <a:pPr marL="0" indent="0">
              <a:buNone/>
            </a:pPr>
            <a:r>
              <a:rPr lang="es-ES" b="1" dirty="0">
                <a:solidFill>
                  <a:srgbClr val="E97132"/>
                </a:solidFill>
              </a:rPr>
              <a:t>6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179705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9AD44EE-F6FC-15E8-8E88-A9A97CDA7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Diagnóstico definitivo </a:t>
            </a:r>
          </a:p>
        </p:txBody>
      </p:sp>
      <p:pic>
        <p:nvPicPr>
          <p:cNvPr id="7" name="Picture 1">
            <a:extLst>
              <a:ext uri="{FF2B5EF4-FFF2-40B4-BE49-F238E27FC236}">
                <a16:creationId xmlns:a16="http://schemas.microsoft.com/office/drawing/2014/main" xmlns="" id="{E495BAAC-27E4-26B7-FA34-4C4F9BF8A3B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l="30036" t="6886" b="56519"/>
          <a:stretch>
            <a:fillRect/>
          </a:stretch>
        </p:blipFill>
        <p:spPr>
          <a:xfrm>
            <a:off x="119336" y="116632"/>
            <a:ext cx="2696665" cy="627662"/>
          </a:xfrm>
          <a:prstGeom prst="rect">
            <a:avLst/>
          </a:prstGeom>
        </p:spPr>
      </p:pic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E41A3107-D3C1-04E2-F940-69C9E8C62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16" y="1520788"/>
            <a:ext cx="10515600" cy="4351338"/>
          </a:xfr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983337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37</Words>
  <Application>Microsoft Office PowerPoint</Application>
  <PresentationFormat>Personalizado</PresentationFormat>
  <Paragraphs>38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Tema de Office</vt:lpstr>
      <vt:lpstr>1_Tema de Office</vt:lpstr>
      <vt:lpstr>Titulo </vt:lpstr>
      <vt:lpstr>Datos Clínicos</vt:lpstr>
      <vt:lpstr>Imágenes (1) </vt:lpstr>
      <vt:lpstr>Imágenes (2) </vt:lpstr>
      <vt:lpstr>Imágenes (3) </vt:lpstr>
      <vt:lpstr>Imágenes (4) </vt:lpstr>
      <vt:lpstr>Imágenes (5) </vt:lpstr>
      <vt:lpstr>Diagnósticos diferenciales </vt:lpstr>
      <vt:lpstr>Diagnóstico definitivo </vt:lpstr>
      <vt:lpstr>Bibliografìa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</dc:title>
  <dc:creator>Florencia Beatriz De Barbieri Magnone</dc:creator>
  <cp:lastModifiedBy>Activos</cp:lastModifiedBy>
  <cp:revision>3</cp:revision>
  <dcterms:created xsi:type="dcterms:W3CDTF">2026-04-21T01:32:15Z</dcterms:created>
  <dcterms:modified xsi:type="dcterms:W3CDTF">2026-05-04T14:28:02Z</dcterms:modified>
</cp:coreProperties>
</file>